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95331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AI-Integrated IIoT Security: Safeguarding Industrial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7108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my comprehensive security assessment of AI-integrated industrial automation systems. I'll explore vulnerabilities, threats, and defense strategies for smart factories.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17112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617874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6154936"/>
            <a:ext cx="309419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Chisom Nwanonenyi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321" y="854750"/>
            <a:ext cx="7742158" cy="131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Factory System Architecture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87321" y="2697956"/>
            <a:ext cx="450652" cy="45065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72" y="2725579"/>
            <a:ext cx="316230" cy="3952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8236" y="2697956"/>
            <a:ext cx="293286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IoT Infrastructure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838236" y="3147536"/>
            <a:ext cx="70912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Robotic arms, sensors, cameras, and actuators form the physical layer.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187321" y="3893463"/>
            <a:ext cx="450652" cy="45065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72" y="3921085"/>
            <a:ext cx="316230" cy="3952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38236" y="3893463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Components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838236" y="4343043"/>
            <a:ext cx="70912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maintenance, quality inspection, and demand forecasting models.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187321" y="5088969"/>
            <a:ext cx="450652" cy="45065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72" y="5116592"/>
            <a:ext cx="316230" cy="3952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38236" y="5088969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Communication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838236" y="5538549"/>
            <a:ext cx="709124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networks and VPN tunnels secure data transmission between components.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6187321" y="6604873"/>
            <a:ext cx="450652" cy="45065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72" y="6632496"/>
            <a:ext cx="316230" cy="3952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38236" y="6604873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Processing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838236" y="7054453"/>
            <a:ext cx="70912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Edge computing for real-time operations and cloud storage for analytics.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95099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Attack Surfaces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95" y="2674620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4681" y="2291239"/>
            <a:ext cx="31428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Threats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64681" y="2777371"/>
            <a:ext cx="3895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 poisoning, adversarial attacks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3837265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6092" y="3611285"/>
            <a:ext cx="29957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 Layer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76092" y="4097417"/>
            <a:ext cx="35191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Insecure APIs, unauthorized access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157311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Network Layer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687503" y="5417463"/>
            <a:ext cx="43482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Man-in-the-middle attacks, signal jamming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6477357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8913" y="62513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Device Layer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498913" y="6737509"/>
            <a:ext cx="436364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Firmware tampering, outdated components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963" y="640318"/>
            <a:ext cx="7752874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AI-Specific Vulnerabilities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63" y="2245876"/>
            <a:ext cx="993577" cy="11924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3553" y="2444591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Poisoning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3553" y="2890599"/>
            <a:ext cx="646128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Attackers inject malicious training data to compromise AI models.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3" y="3438287"/>
            <a:ext cx="993577" cy="11924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3553" y="3637002"/>
            <a:ext cx="29208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Adversarial Inputs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3553" y="4083010"/>
            <a:ext cx="646128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Specially crafted inputs trick AI into making incorrect decisions.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63" y="4630698"/>
            <a:ext cx="993577" cy="14792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553" y="4829413"/>
            <a:ext cx="264592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Extraction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3553" y="5275421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Threat actors reverse-engineer proprietary algorithms through probing.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63" y="6109930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3553" y="6308646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Leakage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73553" y="6754654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Trained models may inadvertently reveal sensitive manufacturing data.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011" y="1022628"/>
            <a:ext cx="6832640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Attack Chain Analysis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04253" y="1973104"/>
            <a:ext cx="22860" cy="5233749"/>
          </a:xfrm>
          <a:prstGeom prst="roundRect">
            <a:avLst>
              <a:gd name="adj" fmla="val 364642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04635" y="2408158"/>
            <a:ext cx="595313" cy="22860"/>
          </a:xfrm>
          <a:prstGeom prst="roundRect">
            <a:avLst>
              <a:gd name="adj" fmla="val 364642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181011" y="219634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26" y="2223790"/>
            <a:ext cx="313253" cy="3915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6520" y="2171462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Reconnaissance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396520" y="2616875"/>
            <a:ext cx="6539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Attackers identify vulnerable entry points in the IIoT network.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604635" y="3766185"/>
            <a:ext cx="595313" cy="22860"/>
          </a:xfrm>
          <a:prstGeom prst="roundRect">
            <a:avLst>
              <a:gd name="adj" fmla="val 364642"/>
            </a:avLst>
          </a:prstGeom>
          <a:solidFill>
            <a:srgbClr val="8D2424"/>
          </a:solidFill>
          <a:ln/>
        </p:spPr>
      </p:sp>
      <p:sp>
        <p:nvSpPr>
          <p:cNvPr id="11" name="Shape 7"/>
          <p:cNvSpPr/>
          <p:nvPr/>
        </p:nvSpPr>
        <p:spPr>
          <a:xfrm>
            <a:off x="6181011" y="355437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26" y="3581817"/>
            <a:ext cx="313253" cy="39159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96520" y="3529489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 Access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396520" y="3974902"/>
            <a:ext cx="6539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Entry gained through social engineering or unpatched vulnerabilities.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604635" y="5124212"/>
            <a:ext cx="595313" cy="22860"/>
          </a:xfrm>
          <a:prstGeom prst="roundRect">
            <a:avLst>
              <a:gd name="adj" fmla="val 364642"/>
            </a:avLst>
          </a:prstGeom>
          <a:solidFill>
            <a:srgbClr val="8D2424"/>
          </a:solidFill>
          <a:ln/>
        </p:spPr>
      </p:sp>
      <p:sp>
        <p:nvSpPr>
          <p:cNvPr id="16" name="Shape 11"/>
          <p:cNvSpPr/>
          <p:nvPr/>
        </p:nvSpPr>
        <p:spPr>
          <a:xfrm>
            <a:off x="6181011" y="491240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26" y="4939844"/>
            <a:ext cx="313253" cy="39159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96520" y="4887516"/>
            <a:ext cx="28068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Lateral Movement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396520" y="5332928"/>
            <a:ext cx="6539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Privilege escalation to access critical industrial control systems.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6604635" y="6482239"/>
            <a:ext cx="595313" cy="22860"/>
          </a:xfrm>
          <a:prstGeom prst="roundRect">
            <a:avLst>
              <a:gd name="adj" fmla="val 364642"/>
            </a:avLst>
          </a:prstGeom>
          <a:solidFill>
            <a:srgbClr val="8D2424"/>
          </a:solidFill>
          <a:ln/>
        </p:spPr>
      </p:sp>
      <p:sp>
        <p:nvSpPr>
          <p:cNvPr id="21" name="Shape 15"/>
          <p:cNvSpPr/>
          <p:nvPr/>
        </p:nvSpPr>
        <p:spPr>
          <a:xfrm>
            <a:off x="6181011" y="627042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26" y="6297870"/>
            <a:ext cx="313253" cy="39159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96520" y="624554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396520" y="6690955"/>
            <a:ext cx="6539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Production disruption, safety risks, or intellectual property theft.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1641"/>
            <a:ext cx="59840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Defense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85248" y="2847618"/>
            <a:ext cx="31690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Controls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33750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Network segmentation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56184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boot mechanisms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78617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monitoring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794831" y="316747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779" y="3285946"/>
            <a:ext cx="243721" cy="304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475946" y="2847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Governance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475946" y="3333750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policies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475946" y="3756184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Third-party assessments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9475946" y="4178617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Regulatory compliance</a:t>
            </a:r>
            <a:endParaRPr lang="en-US" sz="17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8293715" y="316747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662" y="3285946"/>
            <a:ext cx="243721" cy="3046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75946" y="4850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Security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475946" y="5336381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Adversarial training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9475946" y="5758815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validation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9475946" y="6181249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 sanitization</a:t>
            </a:r>
            <a:endParaRPr lang="en-US" sz="17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8293715" y="5666363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662" y="5784830"/>
            <a:ext cx="243721" cy="304681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2303621" y="4850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Human Factors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58309" y="5336381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awareness</a:t>
            </a:r>
            <a:endParaRPr lang="en-US" sz="1700" dirty="0"/>
          </a:p>
        </p:txBody>
      </p:sp>
      <p:sp>
        <p:nvSpPr>
          <p:cNvPr id="26" name="Text 18"/>
          <p:cNvSpPr/>
          <p:nvPr/>
        </p:nvSpPr>
        <p:spPr>
          <a:xfrm>
            <a:off x="758309" y="5758815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Response training</a:t>
            </a:r>
            <a:endParaRPr lang="en-US" sz="1700" dirty="0"/>
          </a:p>
        </p:txBody>
      </p:sp>
      <p:sp>
        <p:nvSpPr>
          <p:cNvPr id="27" name="Text 19"/>
          <p:cNvSpPr/>
          <p:nvPr/>
        </p:nvSpPr>
        <p:spPr>
          <a:xfrm>
            <a:off x="758309" y="6181249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control</a:t>
            </a:r>
            <a:endParaRPr lang="en-US" sz="170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5794831" y="5666363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779" y="5784830"/>
            <a:ext cx="24372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487"/>
            <a:ext cx="87876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93463"/>
            <a:ext cx="1639133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535" y="2436019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4017" y="2210038"/>
            <a:ext cx="32762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Assessment Phase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14017" y="2696170"/>
            <a:ext cx="53912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vulnerability scanning and risk prioritization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5670" y="3244215"/>
            <a:ext cx="11258193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367683"/>
            <a:ext cx="3278386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62" y="381023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3270" y="3584258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Hardening Phase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53270" y="4070390"/>
            <a:ext cx="56036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technical controls and secure configurations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4741902"/>
            <a:ext cx="4917638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88" y="5184458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2522" y="4958477"/>
            <a:ext cx="30918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892522" y="5444609"/>
            <a:ext cx="52389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monitoring solutions and response protocols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4175" y="5992654"/>
            <a:ext cx="7979688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8" name="Shape 13"/>
          <p:cNvSpPr/>
          <p:nvPr/>
        </p:nvSpPr>
        <p:spPr>
          <a:xfrm>
            <a:off x="758309" y="611612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414" y="6558677"/>
            <a:ext cx="304681" cy="3807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1775" y="6332696"/>
            <a:ext cx="3316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Maintenance Phase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1775" y="6818828"/>
            <a:ext cx="53531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continuous testing and improvement cycles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5377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Next Steps &amp;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04110"/>
            <a:ext cx="3705463" cy="2829044"/>
          </a:xfrm>
          <a:prstGeom prst="roundRect">
            <a:avLst>
              <a:gd name="adj" fmla="val 32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28305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Immediate 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7067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network segmentation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4239816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AI model validation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466224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access controls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2404110"/>
            <a:ext cx="3705463" cy="2829044"/>
          </a:xfrm>
          <a:prstGeom prst="roundRect">
            <a:avLst>
              <a:gd name="adj" fmla="val 32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04542" y="2628305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Medium-Term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04542" y="3470672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SOC integration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4542" y="3893106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incident response playbooks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904542" y="466224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red team exercises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5449729"/>
            <a:ext cx="7627382" cy="2126099"/>
          </a:xfrm>
          <a:prstGeom prst="roundRect">
            <a:avLst>
              <a:gd name="adj" fmla="val 42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2504" y="5673923"/>
            <a:ext cx="34811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Long-Term Strategy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2504" y="6160056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secure-by-design culture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82504" y="658248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zero-trust architecture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82504" y="70049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vendor security standards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2025-04-03T04:05:24Z</dcterms:created>
  <dcterms:modified xsi:type="dcterms:W3CDTF">2025-04-03T04:05:24Z</dcterms:modified>
</cp:coreProperties>
</file>